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8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3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48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54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6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06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48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970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2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3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8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86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6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3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7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ECCFCF-76DD-41BC-91E6-F47D00D51FD3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60052E1-B76E-4C58-9429-D964FDA54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1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62F245-472E-4610-8CA6-B70D535F0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8835" y="753035"/>
            <a:ext cx="10206318" cy="5701553"/>
          </a:xfrm>
        </p:spPr>
      </p:pic>
    </p:spTree>
    <p:extLst>
      <p:ext uri="{BB962C8B-B14F-4D97-AF65-F5344CB8AC3E}">
        <p14:creationId xmlns:p14="http://schemas.microsoft.com/office/powerpoint/2010/main" val="198903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41B039-D3E0-41A5-B4F7-5C1761759C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941" y="712694"/>
            <a:ext cx="10031506" cy="5553635"/>
          </a:xfrm>
        </p:spPr>
      </p:pic>
    </p:spTree>
    <p:extLst>
      <p:ext uri="{BB962C8B-B14F-4D97-AF65-F5344CB8AC3E}">
        <p14:creationId xmlns:p14="http://schemas.microsoft.com/office/powerpoint/2010/main" val="2682575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BA8F8-776B-4DA3-8CE5-79EACB59A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64B7D2-2AA4-4B30-AEDC-D4F9770120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1" y="182563"/>
            <a:ext cx="10192871" cy="6245132"/>
          </a:xfrm>
        </p:spPr>
      </p:pic>
    </p:spTree>
    <p:extLst>
      <p:ext uri="{BB962C8B-B14F-4D97-AF65-F5344CB8AC3E}">
        <p14:creationId xmlns:p14="http://schemas.microsoft.com/office/powerpoint/2010/main" val="2281700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FC9125-AA77-4C6A-8C29-26E2E11239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6764" y="558053"/>
            <a:ext cx="9090211" cy="5741894"/>
          </a:xfrm>
        </p:spPr>
      </p:pic>
    </p:spTree>
    <p:extLst>
      <p:ext uri="{BB962C8B-B14F-4D97-AF65-F5344CB8AC3E}">
        <p14:creationId xmlns:p14="http://schemas.microsoft.com/office/powerpoint/2010/main" val="1489344262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102FF7-6F60-4125-94C4-012217F67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012" y="2438399"/>
            <a:ext cx="10212106" cy="3733801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9422EAB-DDF1-4204-ADBB-F469A2EE5BF7}"/>
              </a:ext>
            </a:extLst>
          </p:cNvPr>
          <p:cNvSpPr/>
          <p:nvPr/>
        </p:nvSpPr>
        <p:spPr>
          <a:xfrm>
            <a:off x="1390837" y="685799"/>
            <a:ext cx="10212106" cy="1752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به امید تولد کودکانی سالم و خندان</a:t>
            </a:r>
            <a:endParaRPr 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E29C2BC-3A44-4C11-9B7F-1D8C8392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312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4CC86-2455-4907-8E72-C57152A6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08D973-0F74-4B6F-8D94-614CDCEF0A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1" y="351678"/>
            <a:ext cx="10233213" cy="6277722"/>
          </a:xfrm>
        </p:spPr>
      </p:pic>
    </p:spTree>
    <p:extLst>
      <p:ext uri="{BB962C8B-B14F-4D97-AF65-F5344CB8AC3E}">
        <p14:creationId xmlns:p14="http://schemas.microsoft.com/office/powerpoint/2010/main" val="385381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F346AF-5C23-4ADD-A096-563C0C56DF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2624" y="646626"/>
            <a:ext cx="10192870" cy="5564747"/>
          </a:xfrm>
        </p:spPr>
      </p:pic>
    </p:spTree>
    <p:extLst>
      <p:ext uri="{BB962C8B-B14F-4D97-AF65-F5344CB8AC3E}">
        <p14:creationId xmlns:p14="http://schemas.microsoft.com/office/powerpoint/2010/main" val="364265150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A9DA-543E-42D3-89C5-06E4A927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079515-7D8D-4231-A2AD-DEC0852B2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311" y="373809"/>
            <a:ext cx="10291483" cy="6322826"/>
          </a:xfrm>
        </p:spPr>
      </p:pic>
    </p:spTree>
    <p:extLst>
      <p:ext uri="{BB962C8B-B14F-4D97-AF65-F5344CB8AC3E}">
        <p14:creationId xmlns:p14="http://schemas.microsoft.com/office/powerpoint/2010/main" val="358010164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E70DBF-EDA4-4758-9EE1-C601F397D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6412" y="349624"/>
            <a:ext cx="10206317" cy="6199094"/>
          </a:xfrm>
        </p:spPr>
      </p:pic>
    </p:spTree>
    <p:extLst>
      <p:ext uri="{BB962C8B-B14F-4D97-AF65-F5344CB8AC3E}">
        <p14:creationId xmlns:p14="http://schemas.microsoft.com/office/powerpoint/2010/main" val="100130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1A56CD-80AD-46EB-8BC4-AE29C96902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388" y="739587"/>
            <a:ext cx="9816353" cy="5755341"/>
          </a:xfrm>
        </p:spPr>
      </p:pic>
    </p:spTree>
    <p:extLst>
      <p:ext uri="{BB962C8B-B14F-4D97-AF65-F5344CB8AC3E}">
        <p14:creationId xmlns:p14="http://schemas.microsoft.com/office/powerpoint/2010/main" val="4111185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FD8190-EDD2-401C-A818-F21902BEC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2624" y="282388"/>
            <a:ext cx="10287000" cy="6575612"/>
          </a:xfrm>
        </p:spPr>
      </p:pic>
    </p:spTree>
    <p:extLst>
      <p:ext uri="{BB962C8B-B14F-4D97-AF65-F5344CB8AC3E}">
        <p14:creationId xmlns:p14="http://schemas.microsoft.com/office/powerpoint/2010/main" val="3452506832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91195-E795-4AC7-914E-DD7E33014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DC4BB8-58A1-4E89-987B-2B8962F094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2976" y="914400"/>
            <a:ext cx="10100047" cy="5593977"/>
          </a:xfrm>
        </p:spPr>
      </p:pic>
    </p:spTree>
    <p:extLst>
      <p:ext uri="{BB962C8B-B14F-4D97-AF65-F5344CB8AC3E}">
        <p14:creationId xmlns:p14="http://schemas.microsoft.com/office/powerpoint/2010/main" val="4284150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31ADF-B257-4B08-A53D-A8956DE89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53DF89-8A94-4DF2-9EFE-58716E48B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4365" y="860611"/>
            <a:ext cx="10198659" cy="5392271"/>
          </a:xfrm>
        </p:spPr>
      </p:pic>
    </p:spTree>
    <p:extLst>
      <p:ext uri="{BB962C8B-B14F-4D97-AF65-F5344CB8AC3E}">
        <p14:creationId xmlns:p14="http://schemas.microsoft.com/office/powerpoint/2010/main" val="1964073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63</TotalTime>
  <Words>7</Words>
  <Application>Microsoft Office PowerPoint</Application>
  <PresentationFormat>Widescreen</PresentationFormat>
  <Paragraphs>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Corbel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Univo</dc:creator>
  <cp:lastModifiedBy>Univo</cp:lastModifiedBy>
  <cp:revision>4</cp:revision>
  <dcterms:created xsi:type="dcterms:W3CDTF">2024-05-25T11:21:10Z</dcterms:created>
  <dcterms:modified xsi:type="dcterms:W3CDTF">2025-08-17T05:32:23Z</dcterms:modified>
</cp:coreProperties>
</file>